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3" r:id="rId4"/>
    <p:sldId id="264" r:id="rId5"/>
    <p:sldId id="280" r:id="rId6"/>
    <p:sldId id="267" r:id="rId7"/>
    <p:sldId id="273" r:id="rId8"/>
    <p:sldId id="277" r:id="rId9"/>
    <p:sldId id="278" r:id="rId10"/>
    <p:sldId id="279" r:id="rId11"/>
    <p:sldId id="265" r:id="rId12"/>
    <p:sldId id="266" r:id="rId13"/>
    <p:sldId id="268" r:id="rId14"/>
    <p:sldId id="269" r:id="rId15"/>
    <p:sldId id="270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91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9728-5303-4E66-B525-8E70CC226EFA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EBF9-5D7D-4EFA-A5D7-458F902C73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9728-5303-4E66-B525-8E70CC226EFA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EBF9-5D7D-4EFA-A5D7-458F902C73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9728-5303-4E66-B525-8E70CC226EFA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EBF9-5D7D-4EFA-A5D7-458F902C73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9728-5303-4E66-B525-8E70CC226EFA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EBF9-5D7D-4EFA-A5D7-458F902C73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9728-5303-4E66-B525-8E70CC226EFA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EBF9-5D7D-4EFA-A5D7-458F902C73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9728-5303-4E66-B525-8E70CC226EFA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EBF9-5D7D-4EFA-A5D7-458F902C73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9728-5303-4E66-B525-8E70CC226EFA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EBF9-5D7D-4EFA-A5D7-458F902C73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9728-5303-4E66-B525-8E70CC226EFA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EBF9-5D7D-4EFA-A5D7-458F902C73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9728-5303-4E66-B525-8E70CC226EFA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EBF9-5D7D-4EFA-A5D7-458F902C73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9728-5303-4E66-B525-8E70CC226EFA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EBF9-5D7D-4EFA-A5D7-458F902C73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9728-5303-4E66-B525-8E70CC226EFA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EBF9-5D7D-4EFA-A5D7-458F902C73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9728-5303-4E66-B525-8E70CC226EFA}" type="datetimeFigureOut">
              <a:rPr lang="ru-RU" smtClean="0"/>
              <a:pPr/>
              <a:t>05.11.2015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FEBF9-5D7D-4EFA-A5D7-458F902C73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Информационно Развлекательный Центр «Компас»</a:t>
            </a:r>
            <a:b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(версия для партнеров)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581128"/>
            <a:ext cx="4824536" cy="1752600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Описание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Аудитория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Турниры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Рекламные возможности</a:t>
            </a:r>
          </a:p>
          <a:p>
            <a:pPr algn="l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D:\!!\SPONSORY kompas\GG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467008" cy="6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\SPONSORY kompas\GG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2467008" cy="6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Портфолио проведенных акций</a:t>
            </a:r>
            <a:endParaRPr lang="ru-RU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340768"/>
            <a:ext cx="5616624" cy="288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Организация крупных мероприятий, с высоким «вирусным» эффектом в сети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8" name="Picture 6" descr="http://t1.gstatic.com/images?q=tbn:ANd9GcSK4eKU8u_T-cL9h1mTK6huJG1xDH0H7mTUkLUsFJt-6XwqAy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1143184" cy="648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8" descr="http://www.gameway.com.ua/uploads/posts/2010-08/1283042981_asus-open-cup-summer-2010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864096" cy="648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907704" y="1628800"/>
            <a:ext cx="5608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World Cyber Games</a:t>
            </a:r>
            <a:r>
              <a:rPr lang="ru-RU" sz="1200" dirty="0" smtClean="0">
                <a:solidFill>
                  <a:schemeClr val="bg1"/>
                </a:solidFill>
              </a:rPr>
              <a:t> 2011 – самый известный ежегодный турнир мирового масштаба, проводимый в 78 странах мира, каждый с 2000 года. Провели отборочные туры в Новосибирске.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3645024"/>
            <a:ext cx="7480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Asus Open Cup</a:t>
            </a:r>
            <a:r>
              <a:rPr lang="ru-RU" sz="1200" dirty="0" smtClean="0">
                <a:solidFill>
                  <a:schemeClr val="bg1"/>
                </a:solidFill>
              </a:rPr>
              <a:t> –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турнир российского масштаба, проводимый проходящий каждый квартал года и приуроченный к соответствующему времени года по </a:t>
            </a:r>
            <a:r>
              <a:rPr lang="en-US" sz="1200" dirty="0" smtClean="0">
                <a:solidFill>
                  <a:schemeClr val="bg1"/>
                </a:solidFill>
              </a:rPr>
              <a:t>Counter-Strike 1.6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2791961"/>
            <a:ext cx="5852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Международный турнир, проводимый компанией </a:t>
            </a:r>
            <a:r>
              <a:rPr lang="en-US" sz="1200" dirty="0" smtClean="0">
                <a:solidFill>
                  <a:schemeClr val="bg1"/>
                </a:solidFill>
              </a:rPr>
              <a:t>MSI</a:t>
            </a:r>
            <a:r>
              <a:rPr lang="ru-RU" sz="1200" dirty="0" smtClean="0">
                <a:solidFill>
                  <a:schemeClr val="bg1"/>
                </a:solidFill>
              </a:rPr>
              <a:t>, ежегодно по </a:t>
            </a:r>
            <a:r>
              <a:rPr lang="en-US" sz="1200" dirty="0" smtClean="0">
                <a:solidFill>
                  <a:schemeClr val="bg1"/>
                </a:solidFill>
              </a:rPr>
              <a:t>Counter-Strike 1.6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323" y="4623519"/>
            <a:ext cx="678166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Point Blank – битва за миллион</a:t>
            </a:r>
            <a:r>
              <a:rPr lang="ru-RU" sz="1200" dirty="0" smtClean="0">
                <a:solidFill>
                  <a:schemeClr val="bg1"/>
                </a:solidFill>
              </a:rPr>
              <a:t>!</a:t>
            </a:r>
            <a:r>
              <a:rPr lang="en-US" sz="1200" dirty="0" smtClean="0">
                <a:solidFill>
                  <a:schemeClr val="bg1"/>
                </a:solidFill>
              </a:rPr>
              <a:t> - </a:t>
            </a:r>
            <a:r>
              <a:rPr lang="ru-RU" sz="1200" dirty="0" smtClean="0">
                <a:solidFill>
                  <a:schemeClr val="bg1"/>
                </a:solidFill>
              </a:rPr>
              <a:t>самый </a:t>
            </a:r>
            <a:r>
              <a:rPr lang="ru-RU" sz="1200" dirty="0">
                <a:solidFill>
                  <a:schemeClr val="bg1"/>
                </a:solidFill>
              </a:rPr>
              <a:t>грандиозный и феноменальный турнир по игре 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Point </a:t>
            </a:r>
            <a:r>
              <a:rPr lang="ru-RU" sz="1200" dirty="0">
                <a:solidFill>
                  <a:schemeClr val="bg1"/>
                </a:solidFill>
              </a:rPr>
              <a:t>Blank 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с </a:t>
            </a:r>
            <a:r>
              <a:rPr lang="ru-RU" sz="1200" dirty="0">
                <a:solidFill>
                  <a:schemeClr val="bg1"/>
                </a:solidFill>
              </a:rPr>
              <a:t>огромным призовым фондом в 1.000.000 </a:t>
            </a:r>
            <a:r>
              <a:rPr lang="ru-RU" sz="1200" dirty="0" smtClean="0">
                <a:solidFill>
                  <a:schemeClr val="bg1"/>
                </a:solidFill>
              </a:rPr>
              <a:t>рублей</a:t>
            </a:r>
            <a:r>
              <a:rPr lang="en-US" sz="1200" dirty="0" smtClean="0">
                <a:solidFill>
                  <a:schemeClr val="bg1"/>
                </a:solidFill>
              </a:rPr>
              <a:t>  (</a:t>
            </a:r>
            <a:r>
              <a:rPr lang="ru-RU" sz="1200" dirty="0">
                <a:solidFill>
                  <a:schemeClr val="bg1"/>
                </a:solidFill>
              </a:rPr>
              <a:t>в</a:t>
            </a:r>
            <a:r>
              <a:rPr lang="ru-RU" sz="1200" dirty="0" smtClean="0">
                <a:solidFill>
                  <a:schemeClr val="bg1"/>
                </a:solidFill>
              </a:rPr>
              <a:t> России ИРЦ Компас собрал рекордное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количество участников   -  </a:t>
            </a:r>
            <a:r>
              <a:rPr lang="ru-RU" sz="1400" dirty="0" smtClean="0">
                <a:solidFill>
                  <a:schemeClr val="bg1"/>
                </a:solidFill>
              </a:rPr>
              <a:t>52 команды, 260 человек)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Users\fmu\Documents\Дизайн\Temp\MS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5" y="2442096"/>
            <a:ext cx="819844" cy="104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fmu\Documents\Дизайн\Temp\250px-Innova_Logo_black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1190625" cy="681038"/>
          </a:xfrm>
          <a:prstGeom prst="rect">
            <a:avLst/>
          </a:prstGeom>
          <a:noFill/>
          <a:ln w="88900">
            <a:solidFill>
              <a:srgbClr val="FFFFFF"/>
            </a:solidFill>
            <a:miter lim="800000"/>
          </a:ln>
          <a:effectLst>
            <a:outerShdw blurRad="57150" dist="17780" dir="5400000" algn="c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2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\SPONSORY kompas\GG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2467008" cy="6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Спонсоры прошедших турниров </a:t>
            </a:r>
            <a:endParaRPr lang="ru-RU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700808"/>
            <a:ext cx="4283968" cy="504056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Поддержали турниры: </a:t>
            </a:r>
            <a:r>
              <a:rPr lang="en-US" sz="1400" dirty="0" smtClean="0">
                <a:solidFill>
                  <a:schemeClr val="bg1"/>
                </a:solidFill>
              </a:rPr>
              <a:t>Electronic City Cup </a:t>
            </a:r>
            <a:r>
              <a:rPr lang="ru-RU" sz="1400" dirty="0" smtClean="0">
                <a:solidFill>
                  <a:schemeClr val="bg1"/>
                </a:solidFill>
              </a:rPr>
              <a:t>и</a:t>
            </a:r>
            <a:r>
              <a:rPr lang="en-US" sz="1400" dirty="0" smtClean="0">
                <a:solidFill>
                  <a:schemeClr val="bg1"/>
                </a:solidFill>
              </a:rPr>
              <a:t> MSI</a:t>
            </a:r>
            <a:endParaRPr lang="ru-RU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bg1"/>
              </a:solidFill>
            </a:endParaRPr>
          </a:p>
        </p:txBody>
      </p:sp>
      <p:pic>
        <p:nvPicPr>
          <p:cNvPr id="11" name="Picture 6" descr="D:\Рабочая\ECC\Август2010\LOGO\gig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17032"/>
            <a:ext cx="1904212" cy="675331"/>
          </a:xfrm>
          <a:prstGeom prst="rect">
            <a:avLst/>
          </a:prstGeom>
          <a:noFill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3203848" y="3789040"/>
            <a:ext cx="42839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Поддержали турниры: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Electronic City Cup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и </a:t>
            </a:r>
            <a:r>
              <a:rPr lang="en-US" sz="1400" dirty="0" smtClean="0">
                <a:solidFill>
                  <a:schemeClr val="bg1"/>
                </a:solidFill>
              </a:rPr>
              <a:t>World Cyber Games 2011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203848" y="4797152"/>
            <a:ext cx="435597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Поддержали турнир</a:t>
            </a:r>
            <a:r>
              <a:rPr lang="ru-RU" sz="1400" dirty="0">
                <a:solidFill>
                  <a:schemeClr val="bg1"/>
                </a:solidFill>
              </a:rPr>
              <a:t>: 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World Cyber Games 2011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http://akhbar.microsoft.com/images/MSFT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08920"/>
            <a:ext cx="1904212" cy="410911"/>
          </a:xfrm>
          <a:prstGeom prst="rect">
            <a:avLst/>
          </a:prstGeom>
          <a:noFill/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3203848" y="2780928"/>
            <a:ext cx="428396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Поддержали турнир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en-US" sz="1400" noProof="0" dirty="0" smtClean="0">
                <a:solidFill>
                  <a:schemeClr val="bg1"/>
                </a:solidFill>
              </a:rPr>
              <a:t>MSI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 descr="http://www.fogcreek.com/images/FogBugz/customer-logos/int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556792"/>
            <a:ext cx="1383143" cy="710468"/>
          </a:xfrm>
          <a:prstGeom prst="rect">
            <a:avLst/>
          </a:prstGeom>
          <a:noFill/>
        </p:spPr>
      </p:pic>
      <p:pic>
        <p:nvPicPr>
          <p:cNvPr id="3078" name="Picture 6" descr="http://www.merlion.ru/data/partners/samsu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714788"/>
            <a:ext cx="1584176" cy="520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\SPONSORY kompas\GG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2467008" cy="6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Спонсоры прошедших турниров </a:t>
            </a:r>
            <a:endParaRPr lang="ru-RU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5373216"/>
            <a:ext cx="4355976" cy="5040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400" dirty="0">
                <a:solidFill>
                  <a:schemeClr val="bg1"/>
                </a:solidFill>
              </a:rPr>
              <a:t>Поддержали турниры</a:t>
            </a:r>
            <a:r>
              <a:rPr lang="ru-RU" sz="1400" dirty="0" smtClean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Electronic </a:t>
            </a:r>
            <a:r>
              <a:rPr lang="en-US" sz="1400" dirty="0">
                <a:solidFill>
                  <a:schemeClr val="bg1"/>
                </a:solidFill>
              </a:rPr>
              <a:t>City Cup</a:t>
            </a:r>
            <a:r>
              <a:rPr lang="ru-RU" sz="1400" dirty="0">
                <a:solidFill>
                  <a:schemeClr val="bg1"/>
                </a:solidFill>
              </a:rPr>
              <a:t> и </a:t>
            </a:r>
            <a:r>
              <a:rPr lang="en-US" sz="1400" dirty="0">
                <a:solidFill>
                  <a:schemeClr val="bg1"/>
                </a:solidFill>
              </a:rPr>
              <a:t>World Cyber Games 2011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131840" y="3861048"/>
            <a:ext cx="42839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Поддержали турнир по </a:t>
            </a:r>
            <a:r>
              <a:rPr lang="en-US" sz="1400" dirty="0" smtClean="0">
                <a:solidFill>
                  <a:schemeClr val="bg1"/>
                </a:solidFill>
              </a:rPr>
              <a:t>Counter-Strike 1.6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131840" y="1772816"/>
            <a:ext cx="428396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Поддержали турнир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по </a:t>
            </a:r>
            <a:r>
              <a:rPr lang="en-US" sz="1400" dirty="0" smtClean="0">
                <a:solidFill>
                  <a:schemeClr val="bg1"/>
                </a:solidFill>
              </a:rPr>
              <a:t>QUAKE III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8" name="Picture 6" descr="http://www.rateshops.ru/catalog/pictures/2012-02-17_9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301208"/>
            <a:ext cx="936104" cy="413117"/>
          </a:xfrm>
          <a:prstGeom prst="rect">
            <a:avLst/>
          </a:prstGeom>
          <a:noFill/>
        </p:spPr>
      </p:pic>
      <p:pic>
        <p:nvPicPr>
          <p:cNvPr id="19" name="Picture 11" descr="D:\Users\fmu\Documents\Дизайн\Logo\TTK\logo_myttkru_n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817859" cy="49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4ga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068960"/>
            <a:ext cx="886835" cy="406185"/>
          </a:xfrm>
          <a:prstGeom prst="rect">
            <a:avLst/>
          </a:prstGeom>
          <a:noFill/>
        </p:spPr>
      </p:pic>
      <p:pic>
        <p:nvPicPr>
          <p:cNvPr id="21" name="Picture 6" descr="d:\Users\Bogdan\Desktop\mt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700809"/>
            <a:ext cx="739029" cy="499404"/>
          </a:xfrm>
          <a:prstGeom prst="rect">
            <a:avLst/>
          </a:prstGeom>
          <a:noFill/>
        </p:spPr>
      </p:pic>
      <p:sp>
        <p:nvSpPr>
          <p:cNvPr id="22" name="Содержимое 2"/>
          <p:cNvSpPr txBox="1">
            <a:spLocks/>
          </p:cNvSpPr>
          <p:nvPr/>
        </p:nvSpPr>
        <p:spPr>
          <a:xfrm>
            <a:off x="3131840" y="2420888"/>
            <a:ext cx="428396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Поддержали турнир: </a:t>
            </a:r>
            <a:r>
              <a:rPr lang="en-US" sz="1400" dirty="0" smtClean="0">
                <a:solidFill>
                  <a:schemeClr val="bg1"/>
                </a:solidFill>
              </a:rPr>
              <a:t>World </a:t>
            </a:r>
            <a:r>
              <a:rPr lang="en-US" sz="1400" dirty="0">
                <a:solidFill>
                  <a:schemeClr val="bg1"/>
                </a:solidFill>
              </a:rPr>
              <a:t>of </a:t>
            </a:r>
            <a:r>
              <a:rPr lang="en-US" sz="1400" dirty="0" smtClean="0">
                <a:solidFill>
                  <a:schemeClr val="bg1"/>
                </a:solidFill>
              </a:rPr>
              <a:t>Tanks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509120"/>
            <a:ext cx="54468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 descr="http://dic.academic.ru/pictures/wiki/files/76/LDPR_Emble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3717032"/>
            <a:ext cx="536183" cy="576064"/>
          </a:xfrm>
          <a:prstGeom prst="rect">
            <a:avLst/>
          </a:prstGeom>
          <a:noFill/>
        </p:spPr>
      </p:pic>
      <p:sp>
        <p:nvSpPr>
          <p:cNvPr id="26" name="Содержимое 2"/>
          <p:cNvSpPr txBox="1">
            <a:spLocks/>
          </p:cNvSpPr>
          <p:nvPr/>
        </p:nvSpPr>
        <p:spPr>
          <a:xfrm>
            <a:off x="3131840" y="4581128"/>
            <a:ext cx="42839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Поддержали 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множество турниров, в том числе по новым дисциплина, не имеющих на тот момент популярности.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3131840" y="3140968"/>
            <a:ext cx="428396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Поддержали турнир по  </a:t>
            </a:r>
            <a:r>
              <a:rPr lang="en-US" sz="1400" dirty="0" smtClean="0">
                <a:solidFill>
                  <a:schemeClr val="bg1"/>
                </a:solidFill>
              </a:rPr>
              <a:t>Point Blank (</a:t>
            </a:r>
            <a:r>
              <a:rPr lang="ru-RU" sz="1400" dirty="0" smtClean="0">
                <a:solidFill>
                  <a:schemeClr val="bg1"/>
                </a:solidFill>
              </a:rPr>
              <a:t>поставили рекорд </a:t>
            </a:r>
            <a:r>
              <a:rPr lang="ru-RU" sz="1400" dirty="0" err="1" smtClean="0">
                <a:solidFill>
                  <a:schemeClr val="bg1"/>
                </a:solidFill>
              </a:rPr>
              <a:t>Росии</a:t>
            </a:r>
            <a:r>
              <a:rPr lang="ru-RU" sz="1400" dirty="0" smtClean="0">
                <a:solidFill>
                  <a:schemeClr val="bg1"/>
                </a:solidFill>
              </a:rPr>
              <a:t> по количеству участников)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\SPONSORY kompas\GG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2467008" cy="6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Информационные партнеры турниров</a:t>
            </a:r>
            <a:b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(телевидение)</a:t>
            </a:r>
            <a:endParaRPr lang="ru-RU" sz="2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3789040"/>
            <a:ext cx="4355976" cy="504056"/>
          </a:xfrm>
        </p:spPr>
        <p:txBody>
          <a:bodyPr>
            <a:noAutofit/>
          </a:bodyPr>
          <a:lstStyle/>
          <a:p>
            <a:pPr lvl="0"/>
            <a:r>
              <a:rPr lang="ru-RU" sz="1400" dirty="0" smtClean="0">
                <a:solidFill>
                  <a:schemeClr val="bg1"/>
                </a:solidFill>
              </a:rPr>
              <a:t>Поддержали турнир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кубок ЛДПР по </a:t>
            </a:r>
            <a:r>
              <a:rPr lang="en-US" sz="1400" dirty="0">
                <a:solidFill>
                  <a:schemeClr val="bg1"/>
                </a:solidFill>
              </a:rPr>
              <a:t>Counter-Strike 1.6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203848" y="1916832"/>
            <a:ext cx="428396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Поддержали турнир кубок ЛДПР по </a:t>
            </a:r>
            <a:r>
              <a:rPr lang="en-US" sz="1400" dirty="0" smtClean="0">
                <a:solidFill>
                  <a:schemeClr val="bg1"/>
                </a:solidFill>
              </a:rPr>
              <a:t>Counter-Strike 1.6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3203848" y="2708920"/>
            <a:ext cx="428396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Поддержали турнир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кубок ЛДПР по </a:t>
            </a:r>
            <a:r>
              <a:rPr lang="en-US" sz="1400" dirty="0">
                <a:solidFill>
                  <a:schemeClr val="bg1"/>
                </a:solidFill>
              </a:rPr>
              <a:t>Counter-Strike 1.6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http://www.skopjearchitectureweek.com/images/logoa/logoaweb/24ves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64904"/>
            <a:ext cx="808253" cy="792088"/>
          </a:xfrm>
          <a:prstGeom prst="rect">
            <a:avLst/>
          </a:prstGeom>
          <a:noFill/>
        </p:spPr>
      </p:pic>
      <p:pic>
        <p:nvPicPr>
          <p:cNvPr id="19464" name="Picture 8" descr="http://img-fotki.yandex.ru/get/14/vigen-94.0/0_859b_b204358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44824"/>
            <a:ext cx="1152128" cy="47087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827584" y="3789040"/>
            <a:ext cx="2347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«ТВ Вечер» (Барнаул)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\SPONSORY kompas\GG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2467008" cy="6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Информационные партнеры турниров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(радио)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24336" y="1783668"/>
            <a:ext cx="4355976" cy="5040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600" dirty="0">
                <a:solidFill>
                  <a:schemeClr val="bg1"/>
                </a:solidFill>
              </a:rPr>
              <a:t>Поддержали </a:t>
            </a:r>
            <a:r>
              <a:rPr lang="ru-RU" sz="1600" dirty="0" smtClean="0">
                <a:solidFill>
                  <a:schemeClr val="bg1"/>
                </a:solidFill>
              </a:rPr>
              <a:t>турниры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MSI, ASUS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3003701" y="3143881"/>
            <a:ext cx="428396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Поддержали турнир: </a:t>
            </a:r>
            <a:r>
              <a:rPr lang="en-US" sz="1600" dirty="0" smtClean="0">
                <a:solidFill>
                  <a:schemeClr val="bg1"/>
                </a:solidFill>
              </a:rPr>
              <a:t>Electronic City Cup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9466" name="Picture 10" descr="На главную страницу сайта dfm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5"/>
            <a:ext cx="1101822" cy="1101822"/>
          </a:xfrm>
          <a:prstGeom prst="rect">
            <a:avLst/>
          </a:prstGeom>
          <a:noFill/>
        </p:spPr>
      </p:pic>
      <p:pic>
        <p:nvPicPr>
          <p:cNvPr id="21508" name="Picture 4" descr="http://www.msregion.ru/files/RR_nsk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5" y="3055614"/>
            <a:ext cx="1321731" cy="5923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59832" y="4293096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white"/>
                </a:solidFill>
              </a:rPr>
              <a:t>Поддержали множество турниров 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1028" name="Picture 4" descr="D:\Users\bogdan\Desktop\Europa_nsk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72" y="4173966"/>
            <a:ext cx="1321731" cy="76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\SPONSORY kompas\GG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2467008" cy="6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Информационные партнеры турниров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(Интернет-ресурсы)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844824"/>
            <a:ext cx="6984776" cy="5040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400" dirty="0">
                <a:solidFill>
                  <a:schemeClr val="bg1"/>
                </a:solidFill>
              </a:rPr>
              <a:t>И</a:t>
            </a:r>
            <a:r>
              <a:rPr lang="ru-RU" sz="1400" dirty="0" smtClean="0">
                <a:solidFill>
                  <a:schemeClr val="bg1"/>
                </a:solidFill>
              </a:rPr>
              <a:t>нформационно-развлекательный портал Новосибирска. Поддержали </a:t>
            </a:r>
            <a:r>
              <a:rPr lang="ru-RU" sz="1400" dirty="0">
                <a:solidFill>
                  <a:schemeClr val="bg1"/>
                </a:solidFill>
              </a:rPr>
              <a:t>турниры</a:t>
            </a:r>
            <a:r>
              <a:rPr lang="ru-RU" sz="1400" dirty="0" smtClean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World Cyber Games.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 Electronic City Cup </a:t>
            </a:r>
            <a:r>
              <a:rPr lang="ru-RU" sz="1400" dirty="0" smtClean="0">
                <a:solidFill>
                  <a:schemeClr val="bg1"/>
                </a:solidFill>
              </a:rPr>
              <a:t>и</a:t>
            </a:r>
            <a:r>
              <a:rPr lang="en-US" sz="1400" dirty="0" smtClean="0">
                <a:solidFill>
                  <a:schemeClr val="bg1"/>
                </a:solidFill>
              </a:rPr>
              <a:t> Asus Open Cup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2483768" y="2708920"/>
            <a:ext cx="655272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Информационный портал Сибири. Поддержали турнир: </a:t>
            </a:r>
            <a:r>
              <a:rPr lang="en-US" sz="1400" dirty="0" smtClean="0">
                <a:solidFill>
                  <a:schemeClr val="bg1"/>
                </a:solidFill>
              </a:rPr>
              <a:t>Electronic City Cup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CN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1080120" cy="648073"/>
          </a:xfrm>
          <a:prstGeom prst="rect">
            <a:avLst/>
          </a:prstGeom>
          <a:noFill/>
        </p:spPr>
      </p:pic>
      <p:pic>
        <p:nvPicPr>
          <p:cNvPr id="9" name="Picture 2" descr="http://img.ngs.ru/press/i/press_logo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43608" y="2780928"/>
            <a:ext cx="138112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://pressagenda.com/img/logo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43608" y="4077072"/>
            <a:ext cx="1224136" cy="250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2" name="Picture 4" descr="http://www.kommersant.ua/factbook/picture/1897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356992"/>
            <a:ext cx="1296144" cy="285663"/>
          </a:xfrm>
          <a:prstGeom prst="rect">
            <a:avLst/>
          </a:prstGeom>
          <a:noFill/>
        </p:spPr>
      </p:pic>
      <p:pic>
        <p:nvPicPr>
          <p:cNvPr id="15" name="Picture 2" descr="f0xZ Gam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509120"/>
            <a:ext cx="666750" cy="666751"/>
          </a:xfrm>
          <a:prstGeom prst="rect">
            <a:avLst/>
          </a:prstGeom>
          <a:noFill/>
        </p:spPr>
      </p:pic>
      <p:pic>
        <p:nvPicPr>
          <p:cNvPr id="16" name="Picture 6" descr="ProPlay.r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5301208"/>
            <a:ext cx="1804198" cy="360040"/>
          </a:xfrm>
          <a:prstGeom prst="rect">
            <a:avLst/>
          </a:prstGeom>
          <a:noFill/>
        </p:spPr>
      </p:pic>
      <p:sp>
        <p:nvSpPr>
          <p:cNvPr id="18" name="Содержимое 2"/>
          <p:cNvSpPr txBox="1">
            <a:spLocks/>
          </p:cNvSpPr>
          <p:nvPr/>
        </p:nvSpPr>
        <p:spPr>
          <a:xfrm>
            <a:off x="2483768" y="4581128"/>
            <a:ext cx="666023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Российский портал игроков в компьютерную игру </a:t>
            </a:r>
            <a:r>
              <a:rPr lang="en-US" sz="1400" dirty="0" smtClean="0">
                <a:solidFill>
                  <a:schemeClr val="bg1"/>
                </a:solidFill>
              </a:rPr>
              <a:t>Call of Duty</a:t>
            </a:r>
            <a:r>
              <a:rPr lang="ru-RU" sz="1400" dirty="0" smtClean="0">
                <a:solidFill>
                  <a:schemeClr val="bg1"/>
                </a:solidFill>
              </a:rPr>
              <a:t>. Поддержали турнир: </a:t>
            </a:r>
            <a:r>
              <a:rPr lang="en-US" sz="1400" dirty="0" smtClean="0">
                <a:solidFill>
                  <a:schemeClr val="bg1"/>
                </a:solidFill>
              </a:rPr>
              <a:t>Electronic City Cup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483768" y="4005064"/>
            <a:ext cx="655272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Информационный портал Сибири. Поддержали турнир: </a:t>
            </a:r>
            <a:r>
              <a:rPr lang="en-US" sz="1400" dirty="0" smtClean="0">
                <a:solidFill>
                  <a:schemeClr val="bg1"/>
                </a:solidFill>
              </a:rPr>
              <a:t>Electronic City Cup </a:t>
            </a:r>
            <a:r>
              <a:rPr lang="ru-RU" sz="1400" dirty="0" smtClean="0">
                <a:solidFill>
                  <a:schemeClr val="bg1"/>
                </a:solidFill>
              </a:rPr>
              <a:t>и </a:t>
            </a:r>
            <a:r>
              <a:rPr lang="en-US" sz="1400" dirty="0" smtClean="0">
                <a:solidFill>
                  <a:schemeClr val="bg1"/>
                </a:solidFill>
              </a:rPr>
              <a:t>World Cyber Games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2483768" y="3356992"/>
            <a:ext cx="655272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Информационный портал Сибири. Поддержали турнир: </a:t>
            </a:r>
            <a:r>
              <a:rPr lang="en-US" sz="1400" dirty="0" smtClean="0">
                <a:solidFill>
                  <a:schemeClr val="bg1"/>
                </a:solidFill>
              </a:rPr>
              <a:t>Electronic City Cup</a:t>
            </a:r>
            <a:r>
              <a:rPr lang="ru-RU" sz="1400" dirty="0" smtClean="0">
                <a:solidFill>
                  <a:schemeClr val="bg1"/>
                </a:solidFill>
              </a:rPr>
              <a:t> и </a:t>
            </a:r>
            <a:r>
              <a:rPr lang="en-US" sz="1400" dirty="0" smtClean="0">
                <a:solidFill>
                  <a:schemeClr val="bg1"/>
                </a:solidFill>
              </a:rPr>
              <a:t>World Cyber Games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2771800" y="5301208"/>
            <a:ext cx="604867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Российский портал игроков. Поддержали турнир: </a:t>
            </a:r>
            <a:r>
              <a:rPr lang="en-US" sz="1400" dirty="0" smtClean="0">
                <a:solidFill>
                  <a:schemeClr val="bg1"/>
                </a:solidFill>
              </a:rPr>
              <a:t>Electronic City Cup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Благодарим за внимание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013176"/>
            <a:ext cx="8229600" cy="146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Наши контакты: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ИРЦ "КОМПАС" ул. Молодежная, 26 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Тел.: (3852) 36-43-42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email</a:t>
            </a:r>
            <a:r>
              <a:rPr lang="ru-RU" sz="1600" dirty="0" smtClean="0">
                <a:solidFill>
                  <a:schemeClr val="bg1"/>
                </a:solidFill>
              </a:rPr>
              <a:t>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kompasnsk@gmail.com</a:t>
            </a:r>
            <a:endParaRPr lang="ru-RU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\SPONSORY kompas\GG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2467008" cy="6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895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Направленность клуба</a:t>
            </a:r>
            <a:endParaRPr lang="ru-RU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412776"/>
            <a:ext cx="4752528" cy="187220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Один из крупнейших компьютерных клубов за Уралом,  специализируется на создании комфортных условий для желающих насладиться любимыми играми, в обществе единомышленников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Основной деятельностью является предоставление доступа к сети Интернет и лицензионным играм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Организация крупнейших мероприятий по тематике компьютерных игр в Сибири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95536" y="4149080"/>
            <a:ext cx="4392488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Для создания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комфортной атмосферы, есть зона отдыха, бар </a:t>
            </a:r>
            <a:r>
              <a:rPr lang="ru-RU" sz="1400" dirty="0" smtClean="0">
                <a:solidFill>
                  <a:schemeClr val="bg1"/>
                </a:solidFill>
              </a:rPr>
              <a:t>и кухня.</a:t>
            </a:r>
            <a:endParaRPr kumimoji="0" lang="en-US" sz="1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noProof="0" dirty="0" smtClean="0">
                <a:solidFill>
                  <a:schemeClr val="bg1"/>
                </a:solidFill>
              </a:rPr>
              <a:t>Во время проведения соревнований, </a:t>
            </a:r>
            <a:r>
              <a:rPr lang="ru-RU" sz="1400" dirty="0" smtClean="0">
                <a:solidFill>
                  <a:schemeClr val="bg1"/>
                </a:solidFill>
              </a:rPr>
              <a:t>в зоне отдыха включается проектор  для зрителей и болельщиков, а профессиональный комментатор ведет вещание в интернет о происходящих событиях и зрителям в зоне отдыха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1\Desktop\0TmxAsRTud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3844370" cy="271779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027" name="Picture 3" descr="C:\Users\1\Desktop\OkWEs0jrg5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0207" y="3643314"/>
            <a:ext cx="4187141" cy="289079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\SPONSORY kompas\GG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2467008" cy="6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Т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ехническая сторона</a:t>
            </a:r>
            <a:endParaRPr lang="ru-RU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772816"/>
            <a:ext cx="4932040" cy="2088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70 современных компьютеров, позволяющие комфортно играть в любые игры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Комфортные рабочие места пользователей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Профессиональная помощь начинающим пользователям </a:t>
            </a: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200" dirty="0" smtClean="0">
              <a:solidFill>
                <a:schemeClr val="bg1"/>
              </a:solidFill>
            </a:endParaRPr>
          </a:p>
        </p:txBody>
      </p:sp>
      <p:pic>
        <p:nvPicPr>
          <p:cNvPr id="1029" name="Picture 5" descr="C:\Users\NevroZ\Documents\Компас\Комп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367061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323528" y="4365104"/>
            <a:ext cx="439248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программное обеспечение, включая игры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имеют подтвержденную лицензию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1\Desktop\OnCt9u3305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000372"/>
            <a:ext cx="2357454" cy="332737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\SPONSORY kompas\GG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2467008" cy="6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А</a:t>
            </a:r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удитория</a:t>
            </a:r>
            <a:endParaRPr lang="ru-RU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30063" y="1470364"/>
            <a:ext cx="4262352" cy="792088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>
                <a:solidFill>
                  <a:schemeClr val="bg1"/>
                </a:solidFill>
              </a:rPr>
              <a:t>Средний возраст аудитории 18-24 года</a:t>
            </a:r>
          </a:p>
          <a:p>
            <a:r>
              <a:rPr lang="ru-RU" sz="5600" dirty="0" smtClean="0">
                <a:solidFill>
                  <a:schemeClr val="bg1"/>
                </a:solidFill>
              </a:rPr>
              <a:t>Число посетителей превысило 3000 человек в месяц</a:t>
            </a:r>
          </a:p>
          <a:p>
            <a:r>
              <a:rPr lang="ru-RU" sz="5600" dirty="0" smtClean="0">
                <a:solidFill>
                  <a:schemeClr val="bg1"/>
                </a:solidFill>
              </a:rPr>
              <a:t>Постоянных посетителей более 500, ежемесячно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23528" y="4077072"/>
            <a:ext cx="4680520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Проводимые соревнования привлекают десятки участников и тысячи зрителей и болельщиков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ИРЦ Компас провел несколько десятков турниров, в которых приняло участие более 3500 игроков со всей Сибири и Дальнего Востока.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За соревнованиями наблюдало более 100 000 человек (</a:t>
            </a:r>
            <a:r>
              <a:rPr lang="ru-RU" sz="1400" u="sng" dirty="0" smtClean="0">
                <a:solidFill>
                  <a:schemeClr val="bg1"/>
                </a:solidFill>
              </a:rPr>
              <a:t>уникальных посетителей сайтов-партнеров</a:t>
            </a:r>
            <a:r>
              <a:rPr lang="ru-RU" sz="1400" dirty="0" smtClean="0">
                <a:solidFill>
                  <a:schemeClr val="bg1"/>
                </a:solidFill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1\Desktop\qoDXFFE6B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3560" y="3643314"/>
            <a:ext cx="4068598" cy="271464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3075" name="Picture 3" descr="C:\Users\1\Desktop\UNvRBgGyii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3947246" cy="263367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Турниры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57158" y="1500174"/>
            <a:ext cx="4043362" cy="2111381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Посещение турниров по дисциплинам:</a:t>
            </a:r>
            <a:r>
              <a:rPr lang="en-US" sz="1400" dirty="0" smtClean="0">
                <a:solidFill>
                  <a:schemeClr val="bg1"/>
                </a:solidFill>
              </a:rPr>
              <a:t>Counter Strike</a:t>
            </a:r>
            <a:r>
              <a:rPr lang="ru-RU" sz="1400" dirty="0" smtClean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Global Offensive </a:t>
            </a:r>
            <a:r>
              <a:rPr lang="ru-RU" sz="1400" dirty="0" smtClean="0">
                <a:solidFill>
                  <a:schemeClr val="bg1"/>
                </a:solidFill>
              </a:rPr>
              <a:t>и </a:t>
            </a:r>
            <a:r>
              <a:rPr lang="en-US" sz="1400" dirty="0" err="1" smtClean="0">
                <a:solidFill>
                  <a:schemeClr val="bg1"/>
                </a:solidFill>
              </a:rPr>
              <a:t>Dota</a:t>
            </a:r>
            <a:r>
              <a:rPr lang="en-US" sz="1400" dirty="0" smtClean="0">
                <a:solidFill>
                  <a:schemeClr val="bg1"/>
                </a:solidFill>
              </a:rPr>
              <a:t> 2</a:t>
            </a:r>
            <a:r>
              <a:rPr lang="ru-RU" sz="1400" dirty="0" smtClean="0">
                <a:solidFill>
                  <a:schemeClr val="bg1"/>
                </a:solidFill>
              </a:rPr>
              <a:t>, собирает аудиторию по 250 – 300 человек, каждый турнир.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Так же не обходятся стороной и  турниры для соло игроков. А именно : </a:t>
            </a:r>
            <a:r>
              <a:rPr lang="en-US" sz="1400" dirty="0" err="1" smtClean="0">
                <a:solidFill>
                  <a:schemeClr val="bg1"/>
                </a:solidFill>
              </a:rPr>
              <a:t>Fifa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smtClean="0">
                <a:solidFill>
                  <a:schemeClr val="bg1"/>
                </a:solidFill>
              </a:rPr>
              <a:t>Hearthstone.  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6314" y="4500570"/>
            <a:ext cx="4041775" cy="1539877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Все  турниры проходят на мощных компьютерах, чтобы игроки не чувствовали дискомфорт во время игры.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1\Desktop\WLIFYCzp_W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4175631" cy="278605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4099" name="Picture 3" descr="C:\Users\1\Desktop\yGLIhYUEZy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3857652" cy="257389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\SPONSORY kompas\GG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2467008" cy="6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Что мы можем предложить,</a:t>
            </a:r>
            <a:b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как партнеры</a:t>
            </a:r>
            <a:endParaRPr lang="ru-RU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1628800"/>
            <a:ext cx="460851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Прямой контакт с самой «продвинутой» частью Интернета – игроками в компьютерные игры</a:t>
            </a: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 Постоянные информационные поводы, для публикаций с гарантированной аудиторией, которая активно участвует в обсуждениях и распространяет информацию по сети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Интернет</a:t>
            </a: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 Гарантированное привлечение игровой аудитории на информационные ресурсы, освещавшие события</a:t>
            </a: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 Реклама партнеров во всех видеороликах, размещенных по окончанию события, со средним количеством просмотров, равным 15 000 на каждый видеоролик</a:t>
            </a: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 Возможность целевой рекламы, через организацию турниров от имени компании, что дает рост лояльности игровой аудитории</a:t>
            </a:r>
          </a:p>
          <a:p>
            <a:pPr>
              <a:buFont typeface="Arial" pitchFamily="34" charset="0"/>
              <a:buChar char="•"/>
            </a:pPr>
            <a:endParaRPr lang="ru-RU" sz="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 При заключении постоянной партнерской программы – размещение рекламных материалов в клубе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6" name="Picture 2" descr="http://t3.gstatic.com/images?q=tbn:ANd9GcTyo_eltG7_s6tt4QLbI0KEIDKhg9XksqGUyD3WcQt3CFGrWCc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6" y="1896585"/>
            <a:ext cx="1800199" cy="1197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4" descr="http://www.cn.ru/data/terka/7072/5165080/1317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7" y="4653136"/>
            <a:ext cx="1800200" cy="1200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NevroZ\Documents\Компас\цсп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84402"/>
            <a:ext cx="1800200" cy="1210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NevroZ\Documents\Компас\EC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598" y="3266049"/>
            <a:ext cx="1800200" cy="1200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NevroZ\Documents\Компас\ЕСС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3254330"/>
            <a:ext cx="1800200" cy="1224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NevroZ\Documents\Компас\tournamentdota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5464" y="4653136"/>
            <a:ext cx="172500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\SPONSORY kompas\GG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2467008" cy="6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Что мы можем предложить,</a:t>
            </a:r>
            <a:b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как партнеры</a:t>
            </a:r>
            <a:endParaRPr lang="ru-RU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1772816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Реклама на нашем сайте ( </a:t>
            </a:r>
            <a:r>
              <a:rPr lang="en-US" sz="1400" dirty="0" smtClean="0">
                <a:solidFill>
                  <a:schemeClr val="bg1"/>
                </a:solidFill>
              </a:rPr>
              <a:t>http://kompasnsk.ru/</a:t>
            </a:r>
            <a:r>
              <a:rPr lang="ru-RU" sz="1400" dirty="0" smtClean="0">
                <a:solidFill>
                  <a:schemeClr val="bg1"/>
                </a:solidFill>
              </a:rPr>
              <a:t>)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228600" indent="-228600"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В наших группах в социальных сетях </a:t>
            </a:r>
            <a:r>
              <a:rPr lang="ru-RU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 smtClean="0">
                <a:solidFill>
                  <a:schemeClr val="bg1"/>
                </a:solidFill>
              </a:rPr>
              <a:t>3156  </a:t>
            </a:r>
            <a:r>
              <a:rPr lang="ru-RU" sz="1400" dirty="0" smtClean="0">
                <a:solidFill>
                  <a:schemeClr val="bg1"/>
                </a:solidFill>
              </a:rPr>
              <a:t>на </a:t>
            </a:r>
            <a:r>
              <a:rPr lang="ru-RU" sz="1400" dirty="0" smtClean="0">
                <a:solidFill>
                  <a:schemeClr val="bg1"/>
                </a:solidFill>
              </a:rPr>
              <a:t>0</a:t>
            </a:r>
            <a:r>
              <a:rPr lang="en-US" sz="1400" dirty="0" smtClean="0">
                <a:solidFill>
                  <a:schemeClr val="bg1"/>
                </a:solidFill>
              </a:rPr>
              <a:t>5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r>
              <a:rPr lang="en-US" sz="1400" dirty="0" smtClean="0">
                <a:solidFill>
                  <a:schemeClr val="bg1"/>
                </a:solidFill>
              </a:rPr>
              <a:t>11</a:t>
            </a:r>
            <a:r>
              <a:rPr lang="ru-RU" sz="1400" dirty="0" smtClean="0">
                <a:solidFill>
                  <a:schemeClr val="bg1"/>
                </a:solidFill>
              </a:rPr>
              <a:t>.201</a:t>
            </a:r>
            <a:r>
              <a:rPr lang="en-US" sz="1400" dirty="0" smtClean="0">
                <a:solidFill>
                  <a:schemeClr val="bg1"/>
                </a:solidFill>
              </a:rPr>
              <a:t>5</a:t>
            </a:r>
            <a:r>
              <a:rPr lang="ru-RU" sz="1400" dirty="0" smtClean="0">
                <a:solidFill>
                  <a:schemeClr val="bg1"/>
                </a:solidFill>
              </a:rPr>
              <a:t>г</a:t>
            </a:r>
            <a:r>
              <a:rPr lang="ru-RU" sz="1400" dirty="0" smtClean="0">
                <a:solidFill>
                  <a:schemeClr val="bg1"/>
                </a:solidFill>
              </a:rPr>
              <a:t>. участника в ВК)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Реклама в ленте </a:t>
            </a:r>
            <a:r>
              <a:rPr lang="en-US" sz="1400" dirty="0" smtClean="0">
                <a:solidFill>
                  <a:schemeClr val="bg1"/>
                </a:solidFill>
              </a:rPr>
              <a:t>Twitter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1340768"/>
            <a:ext cx="1758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Реклама в Интернет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NevroZ\Documents\Компас\Сай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005235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NevroZ\Documents\Компас\Твите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4374" y="2726923"/>
            <a:ext cx="3927351" cy="167896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3939" y="3750850"/>
            <a:ext cx="246651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\SPONSORY kompas\GG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2467008" cy="6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Что мы можем предложить,</a:t>
            </a:r>
            <a:b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как партнеры</a:t>
            </a:r>
            <a:endParaRPr lang="ru-RU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573" y="4437112"/>
            <a:ext cx="3903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ru-RU" sz="1200" dirty="0" smtClean="0">
                <a:solidFill>
                  <a:schemeClr val="bg1"/>
                </a:solidFill>
              </a:rPr>
              <a:t>1. 1,1м х 1,1м</a:t>
            </a:r>
          </a:p>
          <a:p>
            <a:pPr marL="228600" indent="-228600"/>
            <a:r>
              <a:rPr lang="ru-RU" sz="1200" dirty="0" smtClean="0">
                <a:solidFill>
                  <a:schemeClr val="bg1"/>
                </a:solidFill>
              </a:rPr>
              <a:t>2. 2,3м х 3,5м</a:t>
            </a:r>
          </a:p>
          <a:p>
            <a:pPr marL="228600" indent="-228600"/>
            <a:r>
              <a:rPr lang="ru-RU" sz="1200" dirty="0" smtClean="0">
                <a:solidFill>
                  <a:schemeClr val="bg1"/>
                </a:solidFill>
              </a:rPr>
              <a:t>3. 1,6м х 0,9м</a:t>
            </a:r>
          </a:p>
          <a:p>
            <a:pPr marL="228600" indent="-228600"/>
            <a:r>
              <a:rPr lang="ru-RU" sz="1200" dirty="0" smtClean="0">
                <a:solidFill>
                  <a:schemeClr val="bg1"/>
                </a:solidFill>
              </a:rPr>
              <a:t>4. А0, А1, А2</a:t>
            </a:r>
          </a:p>
          <a:p>
            <a:pPr marL="228600" indent="-228600"/>
            <a:r>
              <a:rPr lang="ru-RU" sz="1200" dirty="0" smtClean="0">
                <a:solidFill>
                  <a:schemeClr val="bg1"/>
                </a:solidFill>
              </a:rPr>
              <a:t>5. А2</a:t>
            </a:r>
          </a:p>
          <a:p>
            <a:pPr marL="228600" indent="-228600"/>
            <a:r>
              <a:rPr lang="ru-RU" sz="1200" dirty="0" smtClean="0">
                <a:solidFill>
                  <a:schemeClr val="bg1"/>
                </a:solidFill>
              </a:rPr>
              <a:t>6. А2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3888" y="1412776"/>
            <a:ext cx="2341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Реклама внутри помещения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Users\fmu\Documents\Дизайн\Реклама\На стены в клубе\Помещени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48627"/>
            <a:ext cx="8424936" cy="26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725" y="25649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8004" y="4437112"/>
            <a:ext cx="41554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  7. 2,0м х 1,3м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  8. 2,0м х 1,3м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  9. А0, А1, А2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10. А0, А1, А2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11. А0, А1, А2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12. А0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13. 3,5м х 1,8м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14. 1,3м х 1,8м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15. А0, А1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16. Жалюзи на окно 1,3м х 1,2м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17. Наклейка на стеклянной двери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164" y="39824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5616" y="26631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26631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39693" y="31084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19883" y="31084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6811" y="32487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6811" y="37978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7864" y="31084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53431" y="25825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4048" y="37978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4168" y="31114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3769" y="31084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01768" y="34147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ru-RU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96136" y="39776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35642" y="31114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3769" y="1566664"/>
            <a:ext cx="58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7459" y="266314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02473" y="3356992"/>
            <a:ext cx="453903" cy="810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!\SPONSORY kompas\GG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2467008" cy="6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Что мы можем предложить,</a:t>
            </a:r>
            <a:b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как партнеры</a:t>
            </a:r>
            <a:endParaRPr lang="ru-RU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1768748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ru-RU" sz="1200" dirty="0" smtClean="0">
                <a:solidFill>
                  <a:schemeClr val="bg1"/>
                </a:solidFill>
              </a:rPr>
              <a:t>Также реклама размещается: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На стартовой странице при начале любого сеанса приобретенного времени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На «рабочем столе» компьютеров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На плазменных панелях зоны отдыха (в формате заставки или показа рекламного ролика партнеров с оговоренной периодичностью)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На «ковриках» для манипуляторов (при предоставлении таковых партнерами)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</a:rPr>
              <a:t>Подставках для посуды</a:t>
            </a:r>
          </a:p>
          <a:p>
            <a:pPr marL="228600" indent="-228600">
              <a:buFont typeface="Arial" pitchFamily="34" charset="0"/>
              <a:buChar char="•"/>
            </a:pPr>
            <a:endParaRPr lang="ru-RU" sz="1200" dirty="0" smtClean="0">
              <a:solidFill>
                <a:schemeClr val="bg1"/>
              </a:solidFill>
            </a:endParaRPr>
          </a:p>
          <a:p>
            <a:pPr marL="228600" indent="-228600">
              <a:buFont typeface="Arial" pitchFamily="34" charset="0"/>
              <a:buChar char="•"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1412776"/>
            <a:ext cx="2117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Реклама на компьютерах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Users\fmu\Documents\Дизайн\Места для рекламы\ПК_текс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2" y="1748627"/>
            <a:ext cx="4085090" cy="2298289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fmu\Documents\Дизайн\Места для рекламы\ПК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79" y="4051844"/>
            <a:ext cx="4125985" cy="2320867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946</Words>
  <Application>Microsoft Office PowerPoint</Application>
  <PresentationFormat>Экран (4:3)</PresentationFormat>
  <Paragraphs>132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Информационно Развлекательный Центр «Компас» (версия для партнеров)</vt:lpstr>
      <vt:lpstr>Направленность клуба</vt:lpstr>
      <vt:lpstr>Техническая сторона</vt:lpstr>
      <vt:lpstr>Аудитория</vt:lpstr>
      <vt:lpstr>Турниры</vt:lpstr>
      <vt:lpstr>Что мы можем предложить,  как партнеры</vt:lpstr>
      <vt:lpstr>Что мы можем предложить,  как партнеры</vt:lpstr>
      <vt:lpstr>Что мы можем предложить,  как партнеры</vt:lpstr>
      <vt:lpstr>Что мы можем предложить,  как партнеры</vt:lpstr>
      <vt:lpstr>Портфолио проведенных акций</vt:lpstr>
      <vt:lpstr>Спонсоры прошедших турниров </vt:lpstr>
      <vt:lpstr>Спонсоры прошедших турниров </vt:lpstr>
      <vt:lpstr>Информационные партнеры турниров (телевидение)</vt:lpstr>
      <vt:lpstr>Информационные партнеры турниров (радио)</vt:lpstr>
      <vt:lpstr>Информационные партнеры турниров (Интернет-ресурсы)</vt:lpstr>
      <vt:lpstr>Благодарим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NevroZ</dc:creator>
  <cp:lastModifiedBy>Aleksandr Gamalin</cp:lastModifiedBy>
  <cp:revision>135</cp:revision>
  <dcterms:created xsi:type="dcterms:W3CDTF">2013-02-14T07:56:10Z</dcterms:created>
  <dcterms:modified xsi:type="dcterms:W3CDTF">2015-11-05T05:17:14Z</dcterms:modified>
</cp:coreProperties>
</file>